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5B868C-C777-4BFA-A291-468299A2977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302BC66-D99E-43AB-8D8D-CF48B5D222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12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868C-C777-4BFA-A291-468299A2977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BC66-D99E-43AB-8D8D-CF48B5D22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8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868C-C777-4BFA-A291-468299A2977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BC66-D99E-43AB-8D8D-CF48B5D222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0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868C-C777-4BFA-A291-468299A2977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BC66-D99E-43AB-8D8D-CF48B5D222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755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868C-C777-4BFA-A291-468299A2977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BC66-D99E-43AB-8D8D-CF48B5D22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03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868C-C777-4BFA-A291-468299A2977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BC66-D99E-43AB-8D8D-CF48B5D2220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532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868C-C777-4BFA-A291-468299A2977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BC66-D99E-43AB-8D8D-CF48B5D222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396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868C-C777-4BFA-A291-468299A2977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BC66-D99E-43AB-8D8D-CF48B5D222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718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868C-C777-4BFA-A291-468299A2977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BC66-D99E-43AB-8D8D-CF48B5D222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59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868C-C777-4BFA-A291-468299A2977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BC66-D99E-43AB-8D8D-CF48B5D22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5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868C-C777-4BFA-A291-468299A2977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BC66-D99E-43AB-8D8D-CF48B5D2220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39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868C-C777-4BFA-A291-468299A2977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BC66-D99E-43AB-8D8D-CF48B5D22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0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868C-C777-4BFA-A291-468299A2977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BC66-D99E-43AB-8D8D-CF48B5D2220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59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868C-C777-4BFA-A291-468299A2977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BC66-D99E-43AB-8D8D-CF48B5D222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29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868C-C777-4BFA-A291-468299A2977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BC66-D99E-43AB-8D8D-CF48B5D22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0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868C-C777-4BFA-A291-468299A2977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BC66-D99E-43AB-8D8D-CF48B5D2220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72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868C-C777-4BFA-A291-468299A2977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BC66-D99E-43AB-8D8D-CF48B5D22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6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5B868C-C777-4BFA-A291-468299A2977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02BC66-D99E-43AB-8D8D-CF48B5D22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8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Načrt za varčevanje </a:t>
            </a:r>
            <a:br>
              <a:rPr lang="sl-SI" dirty="0" smtClean="0"/>
            </a:br>
            <a:r>
              <a:rPr lang="sl-SI" dirty="0" smtClean="0"/>
              <a:t>vode in elektrike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By: Mai </a:t>
            </a:r>
            <a:r>
              <a:rPr lang="sl-SI" dirty="0"/>
              <a:t>V</a:t>
            </a:r>
            <a:r>
              <a:rPr lang="sl-SI" dirty="0" smtClean="0"/>
              <a:t>. </a:t>
            </a:r>
            <a:r>
              <a:rPr lang="sl-SI" smtClean="0"/>
              <a:t>J.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 kuhinji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20" y="1997320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704" y="1997320"/>
            <a:ext cx="4298369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Pralnica in kopalnica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382099"/>
            <a:ext cx="4379734" cy="33178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91638"/>
            <a:ext cx="3373676" cy="44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Vsa stikala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82" y="2557463"/>
            <a:ext cx="2189860" cy="33178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58" y="2421515"/>
            <a:ext cx="5121425" cy="391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Vsa stikala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10" y="2394624"/>
            <a:ext cx="2146860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00" y="2394624"/>
            <a:ext cx="2269406" cy="343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To je moj načrt varčevanja z vodo in elektriko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</TotalTime>
  <Words>29</Words>
  <Application>Microsoft Office PowerPoint</Application>
  <PresentationFormat>Širokozaslonsko</PresentationFormat>
  <Paragraphs>7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Načrt za varčevanje  vode in elektrike</vt:lpstr>
      <vt:lpstr>V kuhinji</vt:lpstr>
      <vt:lpstr>Pralnica in kopalnica</vt:lpstr>
      <vt:lpstr>Vsa stikala</vt:lpstr>
      <vt:lpstr>Vsa stikala 2</vt:lpstr>
      <vt:lpstr>To je moj načrt varčevanja z vodo in elektriko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Načrt za varčevanje  vode in elektrike</dc:title>
  <dc:creator>Mai</dc:creator>
  <cp:lastModifiedBy>Peter Kokec</cp:lastModifiedBy>
  <cp:revision>3</cp:revision>
  <dcterms:created xsi:type="dcterms:W3CDTF">2020-04-24T13:41:03Z</dcterms:created>
  <dcterms:modified xsi:type="dcterms:W3CDTF">2020-05-13T07:49:43Z</dcterms:modified>
</cp:coreProperties>
</file>